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7" r:id="rId3"/>
    <p:sldId id="260" r:id="rId4"/>
    <p:sldId id="259" r:id="rId5"/>
    <p:sldId id="264" r:id="rId6"/>
    <p:sldId id="262" r:id="rId7"/>
    <p:sldId id="263" r:id="rId8"/>
    <p:sldId id="267" r:id="rId9"/>
  </p:sldIdLst>
  <p:sldSz cx="9144000" cy="5143500" type="screen16x9"/>
  <p:notesSz cx="6858000" cy="9144000"/>
  <p:embeddedFontLst>
    <p:embeddedFont>
      <p:font typeface="Montserrat" panose="020B0604020202020204" charset="0"/>
      <p:regular r:id="rId11"/>
      <p:bold r:id="rId12"/>
      <p:italic r:id="rId13"/>
      <p:boldItalic r:id="rId14"/>
    </p:embeddedFont>
    <p:embeddedFont>
      <p:font typeface="Montserrat ExtraBold" panose="020B0604020202020204" charset="0"/>
      <p:bold r:id="rId15"/>
      <p:boldItalic r:id="rId16"/>
    </p:embeddedFont>
    <p:embeddedFont>
      <p:font typeface="Montserrat ExtraLight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B54CA1-A7A5-4FB7-8D97-F75D98710121}">
  <a:tblStyle styleId="{61B54CA1-A7A5-4FB7-8D97-F75D987101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4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CTF Group: OSINT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Information is everywhere, so how does one find it?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5/18/2021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Quick Overview of Today’s Meeting: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Review Last week’s extra challenges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What is OSINT?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Tools in OSINT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Strategies to improve skills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OSINT in CTF’s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Challenges for the Week ahead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508528" y="375093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OSINT : </a:t>
            </a:r>
            <a:r>
              <a:rPr lang="en-US" sz="1600" u="sng" dirty="0">
                <a:solidFill>
                  <a:schemeClr val="bg1"/>
                </a:solidFill>
              </a:rPr>
              <a:t>O</a:t>
            </a:r>
            <a:r>
              <a:rPr lang="en-US" sz="1600" dirty="0">
                <a:solidFill>
                  <a:schemeClr val="bg1"/>
                </a:solidFill>
              </a:rPr>
              <a:t>pen </a:t>
            </a:r>
            <a:r>
              <a:rPr lang="en-US" sz="1600" u="sng" dirty="0">
                <a:solidFill>
                  <a:schemeClr val="bg1"/>
                </a:solidFill>
              </a:rPr>
              <a:t>S</a:t>
            </a:r>
            <a:r>
              <a:rPr lang="en-US" sz="1600" dirty="0">
                <a:solidFill>
                  <a:schemeClr val="bg1"/>
                </a:solidFill>
              </a:rPr>
              <a:t>ource </a:t>
            </a:r>
            <a:r>
              <a:rPr lang="en-US" sz="1600" u="sng" dirty="0">
                <a:solidFill>
                  <a:schemeClr val="bg1"/>
                </a:solidFill>
              </a:rPr>
              <a:t>INT</a:t>
            </a:r>
            <a:r>
              <a:rPr lang="en-US" sz="1600" dirty="0">
                <a:solidFill>
                  <a:schemeClr val="bg1"/>
                </a:solidFill>
              </a:rPr>
              <a:t>elligience</a:t>
            </a:r>
            <a:br>
              <a:rPr lang="en-US" sz="16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A methodology for collecting, analyzing and making 	decisions based on data accessible through publicly 	available sources.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Why do we care?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Information is power. It is difficult to approach any 	problem with incomplete information, or a lack of 	information. Especially in Cybersecurity.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Where is it used?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social engineering, to build pretext,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Pen Testing to identify possible vectors,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problem solving in general, because it’s highly likely 	someone else has faced a similar problem beforehand</a:t>
            </a:r>
            <a:br>
              <a:rPr lang="en-US" sz="1200" dirty="0">
                <a:solidFill>
                  <a:schemeClr val="bg1"/>
                </a:solidFill>
              </a:rPr>
            </a:br>
            <a:endParaRPr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746070" y="365969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TOOLS: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463170" y="1378972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Collections of tools: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OSINTFRAMEWORKS.COM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** ADD MORE LINKS HERE **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 to improve </a:t>
            </a:r>
            <a:br>
              <a:rPr lang="en" dirty="0"/>
            </a:br>
            <a:r>
              <a:rPr lang="en" dirty="0"/>
              <a:t>search skills: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756753" y="151023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 how we “google”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890346" y="3919841"/>
            <a:ext cx="6484060" cy="374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https://www.coforge.com/blog/advanced-google-search-tips</a:t>
            </a:r>
            <a:endParaRPr dirty="0"/>
          </a:p>
        </p:txBody>
      </p:sp>
      <p:cxnSp>
        <p:nvCxnSpPr>
          <p:cNvPr id="243" name="Google Shape;243;p46"/>
          <p:cNvCxnSpPr>
            <a:cxnSpLocks/>
          </p:cNvCxnSpPr>
          <p:nvPr/>
        </p:nvCxnSpPr>
        <p:spPr>
          <a:xfrm>
            <a:off x="1026200" y="1371225"/>
            <a:ext cx="90309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CF6727C-7947-49E4-BAEB-0FCE0395C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150" y="1184707"/>
            <a:ext cx="4957683" cy="26356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OSINT in CT</a:t>
            </a:r>
            <a:r>
              <a:rPr lang="en-US" dirty="0"/>
              <a:t>FS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Well.. To be fair, all CTF problems require some OSINT to some degree or another.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Given a file, problem or direction, the first step in CTF’s is gathering information!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Lots of Common OSINT CTF Challenges: </a:t>
            </a:r>
          </a:p>
          <a:p>
            <a:pPr marL="285750" indent="-285750"/>
            <a:r>
              <a:rPr lang="en-US" dirty="0"/>
              <a:t>Specific to the CTF (</a:t>
            </a:r>
            <a:r>
              <a:rPr lang="en-US" dirty="0" err="1"/>
              <a:t>Umass</a:t>
            </a:r>
            <a:r>
              <a:rPr lang="en-US" dirty="0"/>
              <a:t>, BYU)</a:t>
            </a:r>
          </a:p>
          <a:p>
            <a:pPr marL="285750" indent="-285750"/>
            <a:r>
              <a:rPr lang="en-US" dirty="0" err="1"/>
              <a:t>GeoLocation</a:t>
            </a:r>
            <a:r>
              <a:rPr lang="en-US" dirty="0"/>
              <a:t>/Information</a:t>
            </a:r>
          </a:p>
          <a:p>
            <a:pPr marL="285750" indent="-285750"/>
            <a:r>
              <a:rPr lang="en-US" dirty="0" err="1"/>
              <a:t>Wayback</a:t>
            </a:r>
            <a:r>
              <a:rPr lang="en-US" dirty="0"/>
              <a:t>/Domain &amp; other Web </a:t>
            </a:r>
            <a:r>
              <a:rPr lang="en-US" dirty="0" err="1"/>
              <a:t>MetaData</a:t>
            </a:r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dirty="0"/>
              <a:t>These types of challenges tend to be more in smaller, localized CTFs such as one hosted by a University</a:t>
            </a:r>
          </a:p>
          <a:p>
            <a:pPr marL="285750" indent="-285750"/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try it out/Demo More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026200" y="1233011"/>
            <a:ext cx="4022708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Pick something to search and use one or two of those tricks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460488" y="467757"/>
            <a:ext cx="8499315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Next week: No Wednesday meeting</a:t>
            </a:r>
            <a:br>
              <a:rPr lang="en-US" sz="2800" dirty="0"/>
            </a:br>
            <a:r>
              <a:rPr lang="en-US" sz="2800" dirty="0"/>
              <a:t>Competing in </a:t>
            </a:r>
            <a:r>
              <a:rPr lang="en-US" sz="2800" i="0" dirty="0">
                <a:effectLst/>
                <a:latin typeface="Arial" panose="020B0604020202020204" pitchFamily="34" charset="0"/>
              </a:rPr>
              <a:t>Pwn2Win CTF, May 28-31</a:t>
            </a:r>
            <a:r>
              <a:rPr lang="en-US" sz="2800" i="0" baseline="30000" dirty="0">
                <a:effectLst/>
                <a:latin typeface="Arial" panose="020B0604020202020204" pitchFamily="34" charset="0"/>
              </a:rPr>
              <a:t>st</a:t>
            </a:r>
            <a:endParaRPr sz="2800"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Sign up for a team if you’d like to!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328</Words>
  <Application>Microsoft Office PowerPoint</Application>
  <PresentationFormat>On-screen Show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</vt:lpstr>
      <vt:lpstr>Arial</vt:lpstr>
      <vt:lpstr>Montserrat ExtraLight</vt:lpstr>
      <vt:lpstr>Montserrat ExtraBold</vt:lpstr>
      <vt:lpstr>Futuristic Background by Slidesgo</vt:lpstr>
      <vt:lpstr>CTF Group: OSINT</vt:lpstr>
      <vt:lpstr>Quick Overview of Today’s Meeting:</vt:lpstr>
      <vt:lpstr>OSINT : Open Source INTelligience   - A methodology for collecting, analyzing and making  decisions based on data accessible through publicly  available sources. Why do we care?   - Information is power. It is difficult to approach any  problem with incomplete information, or a lack of  information. Especially in Cybersecurity.  Where is it used?  - In social engineering, to build pretext,  - In Pen Testing to identify possible vectors,  - In problem solving in general, because it’s highly likely  someone else has faced a similar problem beforehand </vt:lpstr>
      <vt:lpstr>TOOLS:</vt:lpstr>
      <vt:lpstr>Strategies to improve  search skills:</vt:lpstr>
      <vt:lpstr>OSINT in CTFS</vt:lpstr>
      <vt:lpstr>Let’s try it out/Demo More</vt:lpstr>
      <vt:lpstr>Next week: No Wednesday meeting Competing in Pwn2Win CTF, May 28-31st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CTF Group: OSINT</dc:title>
  <dc:creator>Ian Cook</dc:creator>
  <cp:lastModifiedBy>Ian Cook</cp:lastModifiedBy>
  <cp:revision>5</cp:revision>
  <dcterms:modified xsi:type="dcterms:W3CDTF">2021-05-19T05:50:25Z</dcterms:modified>
</cp:coreProperties>
</file>